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90" r:id="rId4"/>
    <p:sldId id="257" r:id="rId5"/>
    <p:sldId id="286" r:id="rId6"/>
    <p:sldId id="288" r:id="rId7"/>
    <p:sldId id="258" r:id="rId8"/>
    <p:sldId id="259" r:id="rId9"/>
    <p:sldId id="289" r:id="rId10"/>
    <p:sldId id="260" r:id="rId11"/>
    <p:sldId id="291" r:id="rId12"/>
    <p:sldId id="292" r:id="rId13"/>
    <p:sldId id="261" r:id="rId14"/>
    <p:sldId id="262" r:id="rId15"/>
    <p:sldId id="264" r:id="rId16"/>
    <p:sldId id="265" r:id="rId17"/>
    <p:sldId id="267" r:id="rId18"/>
    <p:sldId id="269" r:id="rId19"/>
    <p:sldId id="271" r:id="rId20"/>
    <p:sldId id="272" r:id="rId21"/>
    <p:sldId id="27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3949" autoAdjust="0"/>
  </p:normalViewPr>
  <p:slideViewPr>
    <p:cSldViewPr>
      <p:cViewPr varScale="1">
        <p:scale>
          <a:sx n="82" d="100"/>
          <a:sy n="82" d="100"/>
        </p:scale>
        <p:origin x="-131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1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67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0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7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0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3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0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0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0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3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7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D5A33-6B41-4EBE-BC81-9FC6448DA9BD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40FA9-5282-4D7A-BC6C-CAFB36ABC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4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7145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bty\Desktop\capture\K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6407696" cy="41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24090"/>
              </p:ext>
            </p:extLst>
          </p:nvPr>
        </p:nvGraphicFramePr>
        <p:xfrm>
          <a:off x="6407696" y="476672"/>
          <a:ext cx="2593708" cy="631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입력한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또는 휴대폰번호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과</a:t>
                      </a:r>
                      <a:r>
                        <a:rPr lang="ko-KR" altLang="en-US" sz="1200" baseline="0" dirty="0" smtClean="0"/>
                        <a:t> 비밀번호로 </a:t>
                      </a:r>
                      <a:r>
                        <a:rPr lang="ko-KR" altLang="en-US" sz="1200" baseline="0" dirty="0" err="1" smtClean="0"/>
                        <a:t>로그인한다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-</a:t>
                      </a:r>
                      <a:r>
                        <a:rPr lang="ko-KR" altLang="en-US" sz="1200" baseline="0" dirty="0" smtClean="0"/>
                        <a:t>로그인 </a:t>
                      </a:r>
                      <a:r>
                        <a:rPr lang="ko-KR" altLang="en-US" sz="1200" baseline="0" dirty="0" err="1" smtClean="0"/>
                        <a:t>실패시</a:t>
                      </a:r>
                      <a:r>
                        <a:rPr lang="en-US" altLang="ko-KR" sz="1200" baseline="0" dirty="0" smtClean="0"/>
                        <a:t>: 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아이디를 </a:t>
                      </a:r>
                      <a:r>
                        <a:rPr lang="ko-KR" altLang="en-US" sz="1200" baseline="0" dirty="0" err="1" smtClean="0"/>
                        <a:t>잘못입력했을시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입력한 아이디와 유사한 아이디를 띄워준다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아이디가 존재하지 않을 시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해당 아이디가 존재하지 않는다는 메시지를 띄워준다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사용을 위한 새 창을 연다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2-[1]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사용자가 입력한 국가와 </a:t>
                      </a:r>
                      <a:r>
                        <a:rPr lang="ko-KR" altLang="en-US" sz="1200" baseline="0" dirty="0" err="1" smtClean="0"/>
                        <a:t>휴대번번호에</a:t>
                      </a:r>
                      <a:r>
                        <a:rPr lang="ko-KR" altLang="en-US" sz="1200" baseline="0" dirty="0" smtClean="0"/>
                        <a:t> 해당하는 </a:t>
                      </a:r>
                      <a:r>
                        <a:rPr lang="ko-KR" altLang="en-US" sz="1200" baseline="0" dirty="0" err="1" smtClean="0"/>
                        <a:t>모바일기기에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설치 </a:t>
                      </a:r>
                      <a:r>
                        <a:rPr lang="en-US" altLang="ko-KR" sz="1200" baseline="0" dirty="0" smtClean="0"/>
                        <a:t>URL</a:t>
                      </a:r>
                      <a:r>
                        <a:rPr lang="ko-KR" altLang="en-US" sz="1200" baseline="0" dirty="0" smtClean="0"/>
                        <a:t>을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2-[2] </a:t>
                      </a:r>
                      <a:r>
                        <a:rPr lang="ko-KR" altLang="en-US" sz="1200" baseline="0" dirty="0" smtClean="0"/>
                        <a:t>새 창을 종료한다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입력한 신상정보로 새 계정을 생성할 것을 요청한다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508104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90665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4008" y="46531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bty\Desktop\capture\K-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70705"/>
            <a:ext cx="3180997" cy="16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1835696" y="2720590"/>
            <a:ext cx="1152128" cy="2292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01283" y="5921985"/>
            <a:ext cx="696719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2-[1]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88501" y="5940803"/>
            <a:ext cx="696719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2-[2]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ty\Desktop\Final\capture\K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4326"/>
            <a:ext cx="6218618" cy="58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11482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페이지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본인의 정보를 확인하고 수정할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35011"/>
              </p:ext>
            </p:extLst>
          </p:nvPr>
        </p:nvGraphicFramePr>
        <p:xfrm>
          <a:off x="6407696" y="476672"/>
          <a:ext cx="2593708" cy="4110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133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6561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사용자의 항목별 정보를 볼 수 있는 페이지를 선택해서 이동할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사용자에 대한 정보가 표시되며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정보를 추가하거나 관리할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99592" y="3140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76465" y="404664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ty\Desktop\Final\capture\K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4326"/>
            <a:ext cx="6218618" cy="58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34043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페이지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본인의 정보를 확인하고 수정할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1409"/>
              </p:ext>
            </p:extLst>
          </p:nvPr>
        </p:nvGraphicFramePr>
        <p:xfrm>
          <a:off x="6407696" y="476672"/>
          <a:ext cx="2593708" cy="4110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133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6561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사용자의 항목별 정보를 볼 수 있는 페이지를 선택해서 이동할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사용자에 대한 정보가 표시되며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정보를 추가하거나 관리할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99592" y="3140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76465" y="404664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bty\Desktop\Final\capture\K-0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6123434" cy="40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218143"/>
              </p:ext>
            </p:extLst>
          </p:nvPr>
        </p:nvGraphicFramePr>
        <p:xfrm>
          <a:off x="251520" y="1"/>
          <a:ext cx="8784976" cy="6468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244"/>
                <a:gridCol w="1864039"/>
                <a:gridCol w="2103370"/>
                <a:gridCol w="2621323"/>
              </a:tblGrid>
              <a:tr h="441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페이지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사진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등록한 사진을 확인하거나 수정할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5259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955986"/>
              </p:ext>
            </p:extLst>
          </p:nvPr>
        </p:nvGraphicFramePr>
        <p:xfrm>
          <a:off x="6444208" y="548086"/>
          <a:ext cx="2593708" cy="576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4320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사진첩을 만들 기 위한 사진을 </a:t>
                      </a:r>
                      <a:r>
                        <a:rPr lang="ko-KR" altLang="en-US" sz="1400" dirty="0" err="1" smtClean="0"/>
                        <a:t>불러도록</a:t>
                      </a:r>
                      <a:r>
                        <a:rPr lang="ko-KR" altLang="en-US" sz="1400" dirty="0" smtClean="0"/>
                        <a:t> 탐색기 화면이 실행된다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07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새 사진을 추가하기 위해 탐색기 화면이 실행된다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05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새 동영상을 추가하기 위해 탐색기 화면이 실행된다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  <a:tr h="2592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선택한 사진을 자세히 볼 수 있는 화면이 실행된다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328493" y="32849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6450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4480" y="36450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584" y="45091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ty\Desktop\Final\capture\K-0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r="23457"/>
          <a:stretch/>
        </p:blipFill>
        <p:spPr bwMode="auto">
          <a:xfrm>
            <a:off x="969752" y="764704"/>
            <a:ext cx="4786931" cy="51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775050"/>
              </p:ext>
            </p:extLst>
          </p:nvPr>
        </p:nvGraphicFramePr>
        <p:xfrm>
          <a:off x="107504" y="0"/>
          <a:ext cx="8928992" cy="6741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메시지를 주고 받을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6913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02535"/>
              </p:ext>
            </p:extLst>
          </p:nvPr>
        </p:nvGraphicFramePr>
        <p:xfrm>
          <a:off x="6407696" y="476671"/>
          <a:ext cx="2593708" cy="6431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707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새로 메시지를 주고받을 상대를 입력하는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현재 메시지를 주고받는 대상과의 영상통화를 시작한다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메시지 주고받기에 관한 설정을 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사용자가 주고받은 메시지 중 특정 키워드를 검색할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사용자와 최근까지 메시지를 주고받았던 사람들의 목록을 볼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주고받은 메시지를 확인할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현재 입력하려는 말에 파일을 추가할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현재 입력하려는 말에 사진을 추가할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231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작성한 글을 상대에게 답장으로 보낼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441371" y="1042851"/>
            <a:ext cx="360040" cy="3230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1680" y="17008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9872" y="32129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1533" y="1015792"/>
            <a:ext cx="360040" cy="3230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54351" y="1015792"/>
            <a:ext cx="360040" cy="3230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14391" y="854271"/>
            <a:ext cx="360040" cy="3230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248" y="57106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1880" y="57106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0335" y="57106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bty\Desktop\Final\capture\K-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" y="749300"/>
            <a:ext cx="619125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491880" y="2938764"/>
            <a:ext cx="360040" cy="33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99319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</a:t>
                      </a:r>
                      <a:r>
                        <a:rPr lang="ko-KR" altLang="en-US" sz="1200" b="1" dirty="0" smtClean="0"/>
                        <a:t>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이벤트를 확인하거나 이벤트를 새로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70509"/>
              </p:ext>
            </p:extLst>
          </p:nvPr>
        </p:nvGraphicFramePr>
        <p:xfrm>
          <a:off x="6407696" y="476672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552"/>
                <a:gridCol w="2197156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98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새 이벤트를 만들 수 있는 새 창을 연다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이름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정보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날짜를 입력한 후 만들기 클릭 시 이벤트가 생성된다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461657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bty\Desktop\Final\capture\K-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67" y="3401623"/>
            <a:ext cx="3057922" cy="260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4211960" y="1196752"/>
            <a:ext cx="72008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bty\Desktop\Final\capture\K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25580"/>
            <a:ext cx="6166296" cy="601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21938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친구 찾기 </a:t>
                      </a:r>
                      <a:r>
                        <a:rPr lang="en-US" altLang="ko-KR" sz="1200" b="1" dirty="0" smtClean="0"/>
                        <a:t>&amp; </a:t>
                      </a:r>
                      <a:r>
                        <a:rPr lang="ko-KR" altLang="en-US" sz="1200" b="1" dirty="0" smtClean="0"/>
                        <a:t>요청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친구를 새로 찾거나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친구 요청을 수락하거나 삭제할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32137"/>
              </p:ext>
            </p:extLst>
          </p:nvPr>
        </p:nvGraphicFramePr>
        <p:xfrm>
          <a:off x="6407696" y="476672"/>
          <a:ext cx="2593708" cy="6279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사용자에게 친구 요청을 한 사람들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사용자가 검색 시 조건에 해당하는 사람들의 목록을 보여준다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요청을 한 사람과 친구 관계가 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요청을 받은 내용을 삭제한다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1018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입력한 </a:t>
                      </a:r>
                      <a:r>
                        <a:rPr lang="ko-KR" altLang="en-US" baseline="0" dirty="0" err="1" smtClean="0"/>
                        <a:t>이메일</a:t>
                      </a:r>
                      <a:r>
                        <a:rPr lang="ko-KR" altLang="en-US" baseline="0" dirty="0" smtClean="0"/>
                        <a:t> 주소 주인의 정보를 토대로 친구를 찾아준다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938624" y="216804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22015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48064" y="266744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ty\Desktop\Final\capture\K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62738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bty\Desktop\Final\capture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91" y="2636912"/>
            <a:ext cx="42386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83803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57998"/>
              </p:ext>
            </p:extLst>
          </p:nvPr>
        </p:nvGraphicFramePr>
        <p:xfrm>
          <a:off x="6407696" y="476672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새그룹</a:t>
                      </a:r>
                      <a:r>
                        <a:rPr lang="ko-KR" altLang="en-US" dirty="0" smtClean="0"/>
                        <a:t> 만들기 새 창을 띄워 준다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그룹 만들기를 취소하고 창을 종료한다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입력한 정보에 해당하는 그룹을 생성한다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902730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29607" y="60932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31116" y="60932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3707904" y="1196752"/>
            <a:ext cx="1800200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bty\Desktop\Final\capture\K-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4" y="836712"/>
            <a:ext cx="4714876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96094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콕 찔러보기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관심</a:t>
                      </a:r>
                      <a:r>
                        <a:rPr lang="ko-KR" altLang="en-US" sz="1200" b="1" baseline="0" dirty="0" smtClean="0"/>
                        <a:t> 표시를 전달할 수 있다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10430"/>
              </p:ext>
            </p:extLst>
          </p:nvPr>
        </p:nvGraphicFramePr>
        <p:xfrm>
          <a:off x="6407696" y="476672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입력한 </a:t>
                      </a:r>
                      <a:r>
                        <a:rPr lang="ko-KR" altLang="en-US" baseline="0" dirty="0" smtClean="0"/>
                        <a:t>친구를 검색해 콕 찔러보기를 </a:t>
                      </a:r>
                      <a:r>
                        <a:rPr lang="ko-KR" altLang="en-US" baseline="0" dirty="0" err="1" smtClean="0"/>
                        <a:t>시전한다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 사용자를 콕 찔러보기 한 상대를 콕 찔러보기를 </a:t>
                      </a:r>
                      <a:r>
                        <a:rPr lang="ko-KR" altLang="en-US" dirty="0" err="1" smtClean="0"/>
                        <a:t>시전한다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먼저 상대에게 콕 찔러보기를 </a:t>
                      </a:r>
                      <a:r>
                        <a:rPr lang="ko-KR" altLang="en-US" dirty="0" err="1" smtClean="0"/>
                        <a:t>시전한다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68144" y="8367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5936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50703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bty\Desktop\Final\capture\K-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6260126" cy="553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70803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활동 로그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</a:t>
                      </a:r>
                      <a:r>
                        <a:rPr lang="ko-KR" altLang="en-US" sz="1200" b="1" dirty="0" err="1" smtClean="0"/>
                        <a:t>페이스북에</a:t>
                      </a:r>
                      <a:r>
                        <a:rPr lang="ko-KR" altLang="en-US" sz="1200" b="1" dirty="0" smtClean="0"/>
                        <a:t> 가입하여 활동한 이력을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98127"/>
              </p:ext>
            </p:extLst>
          </p:nvPr>
        </p:nvGraphicFramePr>
        <p:xfrm>
          <a:off x="6407696" y="476672"/>
          <a:ext cx="2593708" cy="4176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사용자가 입력한 키워드에 대한 활동 내역 결과를 검색한다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타임라인에서 어떻게 보여줄 것인지에 대해 선택할 수 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305873" y="1176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5873" y="26369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bty\Desktop\Final\capture\K-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263842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30651"/>
              </p:ext>
            </p:extLst>
          </p:nvPr>
        </p:nvGraphicFramePr>
        <p:xfrm>
          <a:off x="107504" y="0"/>
          <a:ext cx="8928992" cy="7004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추천 그룹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 친구들이</a:t>
                      </a:r>
                      <a:r>
                        <a:rPr lang="ko-KR" altLang="en-US" sz="1200" b="1" baseline="0" dirty="0" smtClean="0"/>
                        <a:t> 가입한 그룹이나 사용자가 </a:t>
                      </a:r>
                      <a:r>
                        <a:rPr lang="ko-KR" altLang="en-US" sz="1200" b="1" baseline="0" dirty="0" err="1" smtClean="0"/>
                        <a:t>관심있어</a:t>
                      </a:r>
                      <a:r>
                        <a:rPr lang="ko-KR" altLang="en-US" sz="1200" b="1" baseline="0" dirty="0" smtClean="0"/>
                        <a:t> 할 만한 그룹을 추천한다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45213"/>
              </p:ext>
            </p:extLst>
          </p:nvPr>
        </p:nvGraphicFramePr>
        <p:xfrm>
          <a:off x="6407696" y="692696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14973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49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프로그램이 추천하는 그룹 전체를 보여주는 페이지로 이동한다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9494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해당 그룹에 대한 가입 요청이 전송된다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다시 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가입 요청이 취소된다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915816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98777" y="24292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28777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bty\Desktop\capture\K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6407696" cy="41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43143"/>
              </p:ext>
            </p:extLst>
          </p:nvPr>
        </p:nvGraphicFramePr>
        <p:xfrm>
          <a:off x="6407696" y="476672"/>
          <a:ext cx="2593708" cy="631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입력한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또는 휴대폰번호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과</a:t>
                      </a:r>
                      <a:r>
                        <a:rPr lang="ko-KR" altLang="en-US" sz="1200" baseline="0" dirty="0" smtClean="0"/>
                        <a:t> 비밀번호로 </a:t>
                      </a:r>
                      <a:r>
                        <a:rPr lang="ko-KR" altLang="en-US" sz="1200" baseline="0" dirty="0" err="1" smtClean="0"/>
                        <a:t>로그인한다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-</a:t>
                      </a:r>
                      <a:r>
                        <a:rPr lang="ko-KR" altLang="en-US" sz="1200" baseline="0" dirty="0" smtClean="0"/>
                        <a:t>로그인 </a:t>
                      </a:r>
                      <a:r>
                        <a:rPr lang="ko-KR" altLang="en-US" sz="1200" baseline="0" dirty="0" err="1" smtClean="0"/>
                        <a:t>실패시</a:t>
                      </a:r>
                      <a:r>
                        <a:rPr lang="en-US" altLang="ko-KR" sz="1200" baseline="0" dirty="0" smtClean="0"/>
                        <a:t>: 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아이디를 </a:t>
                      </a:r>
                      <a:r>
                        <a:rPr lang="ko-KR" altLang="en-US" sz="1200" baseline="0" dirty="0" err="1" smtClean="0"/>
                        <a:t>잘못입력했을시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입력한 아이디와 유사한 아이디를 띄워준다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아이디가 존재하지 않을 시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해당 아이디가 존재하지 않는다는 메시지를 띄워준다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사용을 위한 새 창을 연다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2-[1]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사용자가 입력한 국가와 </a:t>
                      </a:r>
                      <a:r>
                        <a:rPr lang="ko-KR" altLang="en-US" sz="1200" baseline="0" dirty="0" err="1" smtClean="0"/>
                        <a:t>휴대번번호에</a:t>
                      </a:r>
                      <a:r>
                        <a:rPr lang="ko-KR" altLang="en-US" sz="1200" baseline="0" dirty="0" smtClean="0"/>
                        <a:t> 해당하는 </a:t>
                      </a:r>
                      <a:r>
                        <a:rPr lang="ko-KR" altLang="en-US" sz="1200" baseline="0" dirty="0" err="1" smtClean="0"/>
                        <a:t>모바일기기에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설치 </a:t>
                      </a:r>
                      <a:r>
                        <a:rPr lang="en-US" altLang="ko-KR" sz="1200" baseline="0" dirty="0" smtClean="0"/>
                        <a:t>URL</a:t>
                      </a:r>
                      <a:r>
                        <a:rPr lang="ko-KR" altLang="en-US" sz="1200" baseline="0" dirty="0" smtClean="0"/>
                        <a:t>을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2-[2] </a:t>
                      </a:r>
                      <a:r>
                        <a:rPr lang="ko-KR" altLang="en-US" sz="1200" baseline="0" dirty="0" smtClean="0"/>
                        <a:t>새 창을 종료한다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입력한 신상정보로 새 계정을 생성할 것을 요청한다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508104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90665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4008" y="46531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995936" y="1574297"/>
            <a:ext cx="1476164" cy="1889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:\Users\bty\Desktop\Final\capture\K-0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4" y="3572067"/>
            <a:ext cx="3938004" cy="259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7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C:\Users\bty\Desktop\Final\capture\K-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88113"/>
            <a:ext cx="4667250" cy="3857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093173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친구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친구들이 저장된 리스트를 열람하고 관리할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95679"/>
              </p:ext>
            </p:extLst>
          </p:nvPr>
        </p:nvGraphicFramePr>
        <p:xfrm>
          <a:off x="6407696" y="476673"/>
          <a:ext cx="2593708" cy="6357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3361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344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 새 친구 리스트를 만들 수 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리스트 명과 추가할 멤버 이름을 적어서 만든다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344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사용자와 친구관계의 인물들을 모두 열람할 수 있는 페이지로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532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각 리스트에 해당하는 친구들에 대한 글들만 묶어놓은 페이지로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532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선택한 리스트에 대한 설정을 선택할 수 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46852" y="9573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32360" y="946245"/>
            <a:ext cx="491741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20045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437" name="Picture 5" descr="C:\Users\bty\Desktop\Final\capture\K-0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483550"/>
            <a:ext cx="942975" cy="6667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bty\Desktop\Final\capture\K-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869160"/>
            <a:ext cx="2615977" cy="19294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275856" y="1173939"/>
            <a:ext cx="144016" cy="4127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788024" y="2000510"/>
            <a:ext cx="636077" cy="816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45521" y="1448380"/>
            <a:ext cx="491741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bty\Desktop\Final\capture\K-0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6174135" cy="46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08576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</a:t>
                      </a:r>
                      <a:r>
                        <a:rPr lang="ko-KR" altLang="en-US" sz="1200" b="1" dirty="0" err="1" smtClean="0"/>
                        <a:t>좋아요를</a:t>
                      </a:r>
                      <a:r>
                        <a:rPr lang="ko-KR" altLang="en-US" sz="1200" b="1" dirty="0" smtClean="0"/>
                        <a:t> 클릭한 페이지의 최신 소식을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70533"/>
              </p:ext>
            </p:extLst>
          </p:nvPr>
        </p:nvGraphicFramePr>
        <p:xfrm>
          <a:off x="6407696" y="476672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새 페이지를 생성하는 페이지로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가지고 있는 현재 리스트들을 전부 볼 수 있는 화면으로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프로그램에서 추천하는 페이지를 전부 볼 수 있는 화면으로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928491" y="14833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80519" y="2029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0519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92388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bty\Desktop\capture\K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6407696" cy="41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54282"/>
              </p:ext>
            </p:extLst>
          </p:nvPr>
        </p:nvGraphicFramePr>
        <p:xfrm>
          <a:off x="6407696" y="476672"/>
          <a:ext cx="2593708" cy="6312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9384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입력한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또는 휴대폰번호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과</a:t>
                      </a:r>
                      <a:r>
                        <a:rPr lang="ko-KR" altLang="en-US" sz="1200" baseline="0" dirty="0" smtClean="0"/>
                        <a:t> 비밀번호로 </a:t>
                      </a:r>
                      <a:r>
                        <a:rPr lang="ko-KR" altLang="en-US" sz="1200" baseline="0" dirty="0" err="1" smtClean="0"/>
                        <a:t>로그인한다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-</a:t>
                      </a:r>
                      <a:r>
                        <a:rPr lang="ko-KR" altLang="en-US" sz="1200" baseline="0" dirty="0" smtClean="0"/>
                        <a:t>로그인 </a:t>
                      </a:r>
                      <a:r>
                        <a:rPr lang="ko-KR" altLang="en-US" sz="1200" baseline="0" dirty="0" err="1" smtClean="0"/>
                        <a:t>실패시</a:t>
                      </a:r>
                      <a:r>
                        <a:rPr lang="en-US" altLang="ko-KR" sz="1200" baseline="0" dirty="0" smtClean="0"/>
                        <a:t>: 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아이디를 </a:t>
                      </a:r>
                      <a:r>
                        <a:rPr lang="ko-KR" altLang="en-US" sz="1200" baseline="0" dirty="0" err="1" smtClean="0"/>
                        <a:t>잘못입력했을시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입력한 아이디와 유사한 아이디를 띄워준다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*</a:t>
                      </a:r>
                      <a:r>
                        <a:rPr lang="ko-KR" altLang="en-US" sz="1200" baseline="0" dirty="0" smtClean="0"/>
                        <a:t>아이디가 존재하지 않을 시</a:t>
                      </a:r>
                      <a:r>
                        <a:rPr lang="en-US" altLang="ko-KR" sz="1200" baseline="0" dirty="0" smtClean="0"/>
                        <a:t>: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해당 아이디가 존재하지 않는다는 메시지를 띄워준다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사용을 위한 새 창을 연다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2-[1]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사용자가 입력한 국가와 </a:t>
                      </a:r>
                      <a:r>
                        <a:rPr lang="ko-KR" altLang="en-US" sz="1200" baseline="0" dirty="0" err="1" smtClean="0"/>
                        <a:t>휴대번번호에</a:t>
                      </a:r>
                      <a:r>
                        <a:rPr lang="ko-KR" altLang="en-US" sz="1200" baseline="0" dirty="0" smtClean="0"/>
                        <a:t> 해당하는 </a:t>
                      </a:r>
                      <a:r>
                        <a:rPr lang="ko-KR" altLang="en-US" sz="1200" baseline="0" dirty="0" err="1" smtClean="0"/>
                        <a:t>모바일기기에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모바일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설치 </a:t>
                      </a:r>
                      <a:r>
                        <a:rPr lang="en-US" altLang="ko-KR" sz="1200" baseline="0" dirty="0" smtClean="0"/>
                        <a:t>URL</a:t>
                      </a:r>
                      <a:r>
                        <a:rPr lang="ko-KR" altLang="en-US" sz="1200" baseline="0" dirty="0" smtClean="0"/>
                        <a:t>을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2-[2] </a:t>
                      </a:r>
                      <a:r>
                        <a:rPr lang="ko-KR" altLang="en-US" sz="1200" baseline="0" dirty="0" smtClean="0"/>
                        <a:t>새 창을 종료한다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2088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입력한 신상정보로 새 계정을 생성할 것을 요청한다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508104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90665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4008" y="46531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995936" y="1574297"/>
            <a:ext cx="1476164" cy="1889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C:\Users\bty\Desktop\Final\capture\K-0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22549"/>
            <a:ext cx="4817014" cy="31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ty\Desktop\capture\K-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855573"/>
            <a:ext cx="6256915" cy="408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12518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84204"/>
              </p:ext>
            </p:extLst>
          </p:nvPr>
        </p:nvGraphicFramePr>
        <p:xfrm>
          <a:off x="6407696" y="476672"/>
          <a:ext cx="2593708" cy="6192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4194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066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사용자가 선택할 수 있는 사이드 메뉴를 보여준다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07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사용자가 볼 수 있는 기사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콘텐츠</a:t>
                      </a:r>
                      <a:r>
                        <a:rPr lang="ko-KR" altLang="en-US" sz="1400" dirty="0" smtClean="0"/>
                        <a:t> 전반을 보여주는 부분이다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155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사용자가 속할 수 있는 추천 그룹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알수도</a:t>
                      </a:r>
                      <a:r>
                        <a:rPr lang="ko-KR" altLang="en-US" sz="1400" baseline="0" dirty="0" smtClean="0"/>
                        <a:t> 있는 친구 등을 보여주는 부분이다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403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사용자와 친구 관계의 이용자들의 활동 내역을 보여주는 부분이다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07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사용자의 친구들이 </a:t>
                      </a:r>
                      <a:r>
                        <a:rPr lang="ko-KR" altLang="en-US" sz="1400" dirty="0" err="1" smtClean="0"/>
                        <a:t>페이스북에</a:t>
                      </a:r>
                      <a:r>
                        <a:rPr lang="ko-KR" altLang="en-US" sz="1400" dirty="0" smtClean="0"/>
                        <a:t> 접속한 상태를 표시해 주는 부분이다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79512" y="2643808"/>
            <a:ext cx="792088" cy="80375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696" y="2677074"/>
            <a:ext cx="1152128" cy="11521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9912" y="2693896"/>
            <a:ext cx="1152128" cy="113530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16622" y="1844824"/>
            <a:ext cx="720209" cy="6549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19526" y="4077072"/>
            <a:ext cx="720209" cy="6549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ty\Desktop\capture\K-02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7"/>
          <a:stretch/>
        </p:blipFill>
        <p:spPr bwMode="auto">
          <a:xfrm>
            <a:off x="467544" y="921184"/>
            <a:ext cx="2209476" cy="58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bty\Desktop\capture\K-02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4"/>
          <a:stretch/>
        </p:blipFill>
        <p:spPr bwMode="auto">
          <a:xfrm>
            <a:off x="2804499" y="921184"/>
            <a:ext cx="3004897" cy="580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720405"/>
              </p:ext>
            </p:extLst>
          </p:nvPr>
        </p:nvGraphicFramePr>
        <p:xfrm>
          <a:off x="107504" y="0"/>
          <a:ext cx="8928992" cy="6844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484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사용할 수 있는 기능들을 일괄적으로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59836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112141"/>
              </p:ext>
            </p:extLst>
          </p:nvPr>
        </p:nvGraphicFramePr>
        <p:xfrm>
          <a:off x="6407696" y="453792"/>
          <a:ext cx="2593708" cy="6413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38292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사용자의 프로필을 수정하는 페이지로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각 항목 클릭 시 사용자가 자주 이용하는 기능들의 페이지로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현재 소속한 그룹만의 전용 페이지로 이동하거나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새 그룹을 생성할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페이스북에서</a:t>
                      </a:r>
                      <a:r>
                        <a:rPr lang="ko-KR" altLang="en-US" sz="1200" dirty="0" smtClean="0"/>
                        <a:t> 제공하는 어플리케이션을 실행할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계정과 연동한 외부 사이트의 안내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홍보 화면으로 이동할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96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자신의 전체 친구</a:t>
                      </a:r>
                      <a:r>
                        <a:rPr lang="ko-KR" altLang="en-US" sz="1200" baseline="0" dirty="0" smtClean="0"/>
                        <a:t> 목록 열람 페이지로 이동하거나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사용자가 분류한 친구 </a:t>
                      </a:r>
                      <a:r>
                        <a:rPr lang="ko-KR" altLang="en-US" sz="1200" baseline="0" dirty="0" err="1" smtClean="0"/>
                        <a:t>카테고리별로</a:t>
                      </a:r>
                      <a:r>
                        <a:rPr lang="ko-KR" altLang="en-US" sz="1200" baseline="0" dirty="0" smtClean="0"/>
                        <a:t> 친구 목록을 열람할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730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소식을 받아보고 싶어 하는 공인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유명인</a:t>
                      </a:r>
                      <a:r>
                        <a:rPr lang="ko-KR" altLang="en-US" sz="12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등의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사람들에 대한 정보를 저장한 페이지로 이동한다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652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이벤트를 생성하는 새 창을 띄운다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772764" y="1124744"/>
            <a:ext cx="354313" cy="3074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2764" y="1700808"/>
            <a:ext cx="32690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53912" y="2924944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83968" y="980728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3968" y="2348880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06948" y="4733528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06948" y="5445224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77044" y="4293096"/>
            <a:ext cx="345752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bty\Desktop\Final\capture\K-0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64" y="5420092"/>
            <a:ext cx="1696048" cy="142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5949280"/>
            <a:ext cx="1008112" cy="774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ty\Desktop\Final\capture\K-03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1"/>
          <a:stretch/>
        </p:blipFill>
        <p:spPr bwMode="auto">
          <a:xfrm>
            <a:off x="467544" y="907300"/>
            <a:ext cx="4896544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041866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콘텐츠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선택한 화면에 대한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34957"/>
              </p:ext>
            </p:extLst>
          </p:nvPr>
        </p:nvGraphicFramePr>
        <p:xfrm>
          <a:off x="6407696" y="476672"/>
          <a:ext cx="2593708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474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사용자의 </a:t>
                      </a:r>
                      <a:r>
                        <a:rPr lang="ko-KR" altLang="en-US" sz="1200" dirty="0" err="1" smtClean="0"/>
                        <a:t>상태를표시할</a:t>
                      </a:r>
                      <a:r>
                        <a:rPr lang="ko-KR" altLang="en-US" sz="1200" dirty="0" smtClean="0"/>
                        <a:t> 수 있는 항목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함께있는</a:t>
                      </a:r>
                      <a:r>
                        <a:rPr lang="ko-KR" altLang="en-US" sz="1200" dirty="0" smtClean="0"/>
                        <a:t> 사람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기분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위치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이 나타나고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글의 공개 범위를 설정할 수 있는 메뉴가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474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글에 첨부할 사진 혹은 그림을 추가하는 탐색기 창이 뜬다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474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사진첩으로 만들고 싶어하는 사진을 추가하기 위한 탐색기 창이 뜬다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474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작성한 내용을 게시한다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5516" y="892748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907419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92288" y="91603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5976" y="1844824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5516" y="608748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9876" y="6093296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6894" y="608748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bty\Desktop\Final\capture\K-0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06" y="2040256"/>
            <a:ext cx="2621194" cy="2158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899592" y="1067714"/>
            <a:ext cx="144016" cy="972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ty\Desktop\Final\capture\K-03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1"/>
          <a:stretch/>
        </p:blipFill>
        <p:spPr bwMode="auto">
          <a:xfrm>
            <a:off x="467544" y="907300"/>
            <a:ext cx="4896544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89433"/>
              </p:ext>
            </p:extLst>
          </p:nvPr>
        </p:nvGraphicFramePr>
        <p:xfrm>
          <a:off x="107504" y="0"/>
          <a:ext cx="8928992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248"/>
                <a:gridCol w="1894597"/>
                <a:gridCol w="2137851"/>
                <a:gridCol w="2664296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콘텐츠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선택한 화면에 대한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51140"/>
              </p:ext>
            </p:extLst>
          </p:nvPr>
        </p:nvGraphicFramePr>
        <p:xfrm>
          <a:off x="6407696" y="476672"/>
          <a:ext cx="2593708" cy="6069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3624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선택한 글에 </a:t>
                      </a:r>
                      <a:r>
                        <a:rPr lang="en-US" altLang="ko-KR" sz="1300" dirty="0" smtClean="0"/>
                        <a:t>‘</a:t>
                      </a:r>
                      <a:r>
                        <a:rPr lang="ko-KR" altLang="en-US" sz="1300" dirty="0" smtClean="0"/>
                        <a:t>좋아요</a:t>
                      </a:r>
                      <a:r>
                        <a:rPr lang="en-US" altLang="ko-KR" sz="1300" dirty="0" smtClean="0"/>
                        <a:t>’ </a:t>
                      </a:r>
                      <a:r>
                        <a:rPr lang="ko-KR" altLang="en-US" sz="1300" dirty="0" smtClean="0"/>
                        <a:t>수가 하나 늘어나며 </a:t>
                      </a:r>
                      <a:r>
                        <a:rPr lang="en-US" altLang="ko-KR" sz="1300" dirty="0" smtClean="0"/>
                        <a:t>‘</a:t>
                      </a:r>
                      <a:r>
                        <a:rPr lang="ko-KR" altLang="en-US" sz="1300" dirty="0" smtClean="0"/>
                        <a:t>이 글을 좋아합니다</a:t>
                      </a:r>
                      <a:r>
                        <a:rPr lang="en-US" altLang="ko-KR" sz="1300" dirty="0" smtClean="0"/>
                        <a:t>’ </a:t>
                      </a:r>
                      <a:r>
                        <a:rPr lang="ko-KR" altLang="en-US" sz="1300" dirty="0" smtClean="0"/>
                        <a:t>라는 메시지를 띄운다</a:t>
                      </a:r>
                      <a:r>
                        <a:rPr lang="en-US" altLang="ko-KR" sz="130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1300" dirty="0" smtClean="0"/>
                        <a:t>글 작성자에게는 사용자가 해당 글에 </a:t>
                      </a:r>
                      <a:r>
                        <a:rPr lang="en-US" altLang="ko-KR" sz="1300" dirty="0" smtClean="0"/>
                        <a:t>‘</a:t>
                      </a:r>
                      <a:r>
                        <a:rPr lang="ko-KR" altLang="en-US" sz="1300" dirty="0" smtClean="0"/>
                        <a:t>좋아요</a:t>
                      </a:r>
                      <a:r>
                        <a:rPr lang="en-US" altLang="ko-KR" sz="1300" dirty="0" smtClean="0"/>
                        <a:t>’</a:t>
                      </a:r>
                      <a:r>
                        <a:rPr lang="ko-KR" altLang="en-US" sz="1300" dirty="0" smtClean="0"/>
                        <a:t>를 클릭했다는 것이 전달된다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/>
                </a:tc>
              </a:tr>
              <a:tr h="334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사용자가 </a:t>
                      </a:r>
                      <a:r>
                        <a:rPr lang="ko-KR" altLang="en-US" sz="1300" dirty="0" err="1" smtClean="0"/>
                        <a:t>댓글을</a:t>
                      </a:r>
                      <a:r>
                        <a:rPr lang="ko-KR" altLang="en-US" sz="1300" dirty="0" smtClean="0"/>
                        <a:t> 달 수 있는 메뉴를 띄워준다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/>
                </a:tc>
              </a:tr>
              <a:tr h="11797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공유하기 위한 옵션을 보여준다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/>
                </a:tc>
              </a:tr>
              <a:tr h="1179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댓글에</a:t>
                      </a:r>
                      <a:r>
                        <a:rPr lang="ko-KR" altLang="en-US" sz="1300" dirty="0" smtClean="0"/>
                        <a:t> 사진을 첨부하기 위한 탐색기 창을 연다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/>
                </a:tc>
              </a:tr>
              <a:tr h="1179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댓글에</a:t>
                      </a:r>
                      <a:r>
                        <a:rPr lang="ko-KR" altLang="en-US" sz="1300" dirty="0" smtClean="0"/>
                        <a:t> 첨부할 스티커를 선택할 수 있는 창을 연다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15516" y="892748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907419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92288" y="91603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5976" y="1844824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5516" y="608748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9876" y="6093296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6894" y="6087482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94212" y="6408019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02324" y="6408019"/>
            <a:ext cx="323528" cy="3033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331640" y="6239164"/>
            <a:ext cx="648072" cy="286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bty\Desktop\Final\capture\K-0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29" y="5295668"/>
            <a:ext cx="1504950" cy="771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V="1">
            <a:off x="2754052" y="5805264"/>
            <a:ext cx="1440160" cy="439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bty\Desktop\Final\capture\K-03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2"/>
          <a:stretch/>
        </p:blipFill>
        <p:spPr bwMode="auto">
          <a:xfrm>
            <a:off x="565812" y="2996952"/>
            <a:ext cx="5063974" cy="4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bty\Desktop\Final\capture\K-03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88"/>
          <a:stretch/>
        </p:blipFill>
        <p:spPr bwMode="auto">
          <a:xfrm>
            <a:off x="29468" y="2017552"/>
            <a:ext cx="6394897" cy="4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260107"/>
              </p:ext>
            </p:extLst>
          </p:nvPr>
        </p:nvGraphicFramePr>
        <p:xfrm>
          <a:off x="205273" y="0"/>
          <a:ext cx="8856984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246"/>
                <a:gridCol w="1879318"/>
                <a:gridCol w="2120610"/>
                <a:gridCol w="2642810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</a:t>
                      </a:r>
                      <a:r>
                        <a:rPr lang="ko-KR" altLang="en-US" sz="1200" b="1" dirty="0" smtClean="0"/>
                        <a:t>페이지 상단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프로그램 내부의 기능을 사용할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58222"/>
              </p:ext>
            </p:extLst>
          </p:nvPr>
        </p:nvGraphicFramePr>
        <p:xfrm>
          <a:off x="6407696" y="476672"/>
          <a:ext cx="2593708" cy="6355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2880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입력한 키워드에 대해 해당하는 키워드의 결과를 검색한다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 개인 페이지로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메인화면으로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친구 찾기 페이지로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사용자에게 친구 요청을 신청한 친구 목록과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사용자가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알 수도 있는 사람들의 추천 목록들을 보여준다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사용자의 친구로 등록된 이들의 활동 이력을 보여준다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다른 사용자와 주고받은 메시지 목록을 볼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작성하는 작성 글의 공개 범위를 설정한다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여러 서비스</a:t>
                      </a:r>
                      <a:r>
                        <a:rPr lang="ko-KR" altLang="en-US" sz="1000" baseline="0" dirty="0" smtClean="0"/>
                        <a:t>를 선택할 수 있는 </a:t>
                      </a:r>
                      <a:r>
                        <a:rPr lang="ko-KR" altLang="en-US" sz="1000" dirty="0" smtClean="0"/>
                        <a:t>소 메뉴 창을 띄워준다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그룹생성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자기 그룹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광고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활동로그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로그아웃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고객센터 등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423506" y="20375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9632" y="33569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65782" y="3379068"/>
            <a:ext cx="418186" cy="43331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32663" y="3358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2860" y="33569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33734" y="3363961"/>
            <a:ext cx="432048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3968" y="3379068"/>
            <a:ext cx="432048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6016" y="33790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23855" y="33790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bty\Desktop\Final\capture\K-0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875" y="4581414"/>
            <a:ext cx="2356887" cy="19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ty\Desktop\Final\capture\K-0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09" y="4346898"/>
            <a:ext cx="1840779" cy="23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bty\Desktop\Final\capture\K-0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1730077" cy="212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499992" y="3595724"/>
            <a:ext cx="216024" cy="1950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2"/>
          </p:cNvCxnSpPr>
          <p:nvPr/>
        </p:nvCxnSpPr>
        <p:spPr>
          <a:xfrm flipH="1">
            <a:off x="2722860" y="3812380"/>
            <a:ext cx="1352015" cy="1326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2"/>
          </p:cNvCxnSpPr>
          <p:nvPr/>
        </p:nvCxnSpPr>
        <p:spPr>
          <a:xfrm flipH="1">
            <a:off x="1691680" y="3819349"/>
            <a:ext cx="1958078" cy="762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bty\Desktop\Final\capture\K-0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06" y="563001"/>
            <a:ext cx="812344" cy="14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4968044" y="1844824"/>
            <a:ext cx="28527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5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bty\Desktop\Final\capture\K-0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9" y="847657"/>
            <a:ext cx="583565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48746"/>
              </p:ext>
            </p:extLst>
          </p:nvPr>
        </p:nvGraphicFramePr>
        <p:xfrm>
          <a:off x="221914" y="57376"/>
          <a:ext cx="8856984" cy="68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246"/>
                <a:gridCol w="1879318"/>
                <a:gridCol w="2120610"/>
                <a:gridCol w="2642810"/>
              </a:tblGrid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타임라인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 회원으로 가입하거나 기존 회원이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.,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6858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21260"/>
              </p:ext>
            </p:extLst>
          </p:nvPr>
        </p:nvGraphicFramePr>
        <p:xfrm>
          <a:off x="6407696" y="476673"/>
          <a:ext cx="2593708" cy="4730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76"/>
                <a:gridCol w="2088232"/>
              </a:tblGrid>
              <a:tr h="43204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 가장 최신의</a:t>
                      </a:r>
                      <a:r>
                        <a:rPr lang="ko-KR" altLang="en-US" sz="1400" baseline="0" dirty="0" smtClean="0"/>
                        <a:t> 기록까지 표기하도록 </a:t>
                      </a:r>
                      <a:r>
                        <a:rPr lang="ko-KR" altLang="en-US" sz="1400" baseline="0" dirty="0" err="1" smtClean="0"/>
                        <a:t>새로고침한다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사용자의 활동 로그</a:t>
                      </a:r>
                      <a:r>
                        <a:rPr lang="ko-KR" altLang="en-US" sz="1400" baseline="0" dirty="0" smtClean="0"/>
                        <a:t> 페이지로 이동한다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개인 목록에서 확인할 목차를 선택하면 해당 목차의 정보들을 볼 수 있는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사용자가 입력한 정보를 보여준다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사용자와 친구 관계의 인물들을 보여준다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55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사용자가 등록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공유한 게시물을 볼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79814" y="2923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38156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4558" y="164047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22710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58614" y="38275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10642" y="212118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1681</Words>
  <Application>Microsoft Office PowerPoint</Application>
  <PresentationFormat>화면 슬라이드 쇼(4:3)</PresentationFormat>
  <Paragraphs>438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백태영</dc:creator>
  <cp:lastModifiedBy>백태영</cp:lastModifiedBy>
  <cp:revision>143</cp:revision>
  <dcterms:created xsi:type="dcterms:W3CDTF">2015-07-11T11:53:16Z</dcterms:created>
  <dcterms:modified xsi:type="dcterms:W3CDTF">2015-07-12T11:07:48Z</dcterms:modified>
</cp:coreProperties>
</file>